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33" autoAdjust="0"/>
    <p:restoredTop sz="94660"/>
  </p:normalViewPr>
  <p:slideViewPr>
    <p:cSldViewPr snapToGrid="0">
      <p:cViewPr varScale="1">
        <p:scale>
          <a:sx n="91" d="100"/>
          <a:sy n="91" d="100"/>
        </p:scale>
        <p:origin x="126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8DE7C-8326-417C-9C39-1E1A40DB2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865675-96AA-497F-ACAD-108FD3BF1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56A26-D872-44AA-AEC0-7F3A6679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B5CF20-4616-4FD9-A278-4AEF766B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38D770-0AB0-4792-924D-B89E5C955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47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B76AB-F3A9-41CB-8B48-5D77B4CB0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8D2782-D167-442C-B42B-686DAC2B3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8FAB91-B18F-4660-9DC9-C08EC91F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E0209-1423-4393-9C32-1774A6ED4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D95A45-1A4A-4684-BF79-E8D1C4EC6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41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FB060CC-F0A4-4FA6-8F4B-D628C912C3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91A533-66BA-4E23-940E-6C6A8E854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D47413-0633-4E28-81B5-AF4D8BABE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EEAC93-F036-4775-978B-1F34C2EEE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C69A79-4AF0-41DF-B656-230F7093D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09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4B58CA-24FA-4345-9BFC-C18BDE330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98E93E-16AA-4A5C-8696-9F94834BB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F142C4-24AE-4A4D-AA0A-E7DD5095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9A2B3F-908F-457D-AAA6-E30A193F2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901BA1-A1C4-488D-A885-05D5494BD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85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E5347A-4B54-4FCC-A4C8-F053E18D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DEBF37-09A9-4FC1-9923-BC5B2CF9C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3FFC52-95BC-4343-95F2-F8DF1047A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9EFD49-8867-4958-BC93-5CA570299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49E80C-09EE-4439-BBB9-29ABBA38C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483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420B4F-5C61-4102-BACE-89001A414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24932A-331C-46C1-BA26-69AFD547E6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606424-AE8A-4E7F-B647-ED2E4A766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F10A31-D51D-4F06-9304-2CEF6FE9A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C4AB74-E318-47D8-949B-6DC50C344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A1B5D7-36AC-4E80-9239-DECA100DD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242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A85E1C-B8FE-4DDC-874B-D4B839C79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8E596-6009-4D66-906F-D5F61A5FB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E13207-6434-48B3-B303-4A2D1D573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67E1AE-DFF2-44CF-8E32-366B68121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767901-2143-4905-9734-AB557D447F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053DB3-58EA-4498-82AD-B6462A310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B2C3D5-2760-4F6F-A4AE-4303FC54C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9EAA193-535F-43F6-A890-EF4F02B7B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371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4973E-7145-406B-9101-59511A621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8A57B6-96CF-4011-9EA1-F30765842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7A3520-F3E8-4FC3-8454-83924C871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A0F20B-95BE-4438-B885-54E2F166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658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AA6A55-908B-4310-8DA7-C9959FA2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5F09CC2-42E3-4404-B7D3-AC0D3941E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2E7F88-604E-42B8-A55F-06B86AAB2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64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0A329-7EE4-4B25-B104-C627C12D2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BDD6BC-309D-469C-8F1A-21742ABB1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6C98F1-ACB9-4612-9535-A39DBA692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6A8850-0B38-4D20-98EE-B94BE9EC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5F7905-2580-402D-A879-97EBA7192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587C9-E6C0-402F-968D-73FD66243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554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DD033-16A9-48E9-B65D-DA2D1F565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3FCA9A5-BAC9-4DF9-9179-F3746BB52B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5C513A-C3DE-41B0-A0E1-B4AD3AA15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B3DAD7-5757-4BE4-852A-ABAAA07A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39BE80-2A77-4091-AB5F-E976A8730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D770C6-71A9-4FA5-8D58-A3AB7E198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149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49CBE7-0FAE-4A94-80AA-D65DF7B7E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584F33-1B95-47DE-BCD3-AFAC44785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00F393-DD92-433E-8143-7EA384ABA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1A4AF0-558D-456E-9BDC-F7077C301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1AC625-C67A-426D-81A2-3644C052FD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097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BFD7C6-5482-4CE2-A642-C6054B6013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2DGP 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중간발표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1E2D1F-0CAA-4802-8D73-3B09026824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2014182049  </a:t>
            </a:r>
            <a:r>
              <a:rPr lang="ko-KR" altLang="en-US" dirty="0" err="1"/>
              <a:t>김승범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7111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B9F70-3CB7-4AA0-AF91-8AE2666D5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819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*Game concept</a:t>
            </a:r>
            <a:endParaRPr lang="ko-KR" altLang="en-US" sz="4000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1C16B7E-28E1-4A60-8E1C-90E2940F8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746" y="5489437"/>
            <a:ext cx="10515600" cy="4351338"/>
          </a:xfrm>
        </p:spPr>
        <p:txBody>
          <a:bodyPr/>
          <a:lstStyle/>
          <a:p>
            <a:r>
              <a:rPr lang="ko-KR" altLang="en-US" dirty="0"/>
              <a:t>계속해서 몰려오는 몬스터와 보스를 격파</a:t>
            </a:r>
            <a:r>
              <a:rPr lang="en-US" altLang="ko-KR" dirty="0"/>
              <a:t>!</a:t>
            </a:r>
          </a:p>
          <a:p>
            <a:r>
              <a:rPr lang="ko-KR" altLang="en-US" dirty="0"/>
              <a:t>죽을 때 까지 게임이 안 끝나며 점점 난이도 상승</a:t>
            </a:r>
          </a:p>
        </p:txBody>
      </p:sp>
      <p:pic>
        <p:nvPicPr>
          <p:cNvPr id="6" name="Picture 2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532B7128-EFD6-4852-88A8-929893DE9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360" y="1051033"/>
            <a:ext cx="2383600" cy="423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8C6EC660-78ED-49D1-B600-2F39E388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019" y="1051034"/>
            <a:ext cx="2383600" cy="4237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9700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4E825F-01EC-40D7-B51C-F03CF1495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064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*</a:t>
            </a:r>
            <a:r>
              <a:rPr lang="ko-KR" altLang="en-US" sz="3200" dirty="0"/>
              <a:t>개발 범위</a:t>
            </a:r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28D68A6F-B05F-4D24-8659-2E32FFF505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2405788"/>
              </p:ext>
            </p:extLst>
          </p:nvPr>
        </p:nvGraphicFramePr>
        <p:xfrm>
          <a:off x="838200" y="871331"/>
          <a:ext cx="10511444" cy="5644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3782">
                  <a:extLst>
                    <a:ext uri="{9D8B030D-6E8A-4147-A177-3AD203B41FA5}">
                      <a16:colId xmlns:a16="http://schemas.microsoft.com/office/drawing/2014/main" val="3306413200"/>
                    </a:ext>
                  </a:extLst>
                </a:gridCol>
                <a:gridCol w="9347662">
                  <a:extLst>
                    <a:ext uri="{9D8B030D-6E8A-4147-A177-3AD203B41FA5}">
                      <a16:colId xmlns:a16="http://schemas.microsoft.com/office/drawing/2014/main" val="3049538693"/>
                    </a:ext>
                  </a:extLst>
                </a:gridCol>
              </a:tblGrid>
              <a:tr h="3358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범위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390011"/>
                  </a:ext>
                </a:extLst>
              </a:tr>
              <a:tr h="475768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캐릭터 </a:t>
                      </a:r>
                      <a:endParaRPr lang="en-US" altLang="ko-KR" sz="1400" dirty="0"/>
                    </a:p>
                    <a:p>
                      <a:pPr algn="l" latinLnBrk="1"/>
                      <a:r>
                        <a:rPr lang="ko-KR" altLang="en-US" sz="1400" dirty="0"/>
                        <a:t>컨트롤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방향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상하좌우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대각선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latinLnBrk="1"/>
                      <a:r>
                        <a:rPr lang="ko-KR" altLang="en-US" sz="1400" dirty="0"/>
                        <a:t>키보드를 사용하여 캐릭터 정면 방향으로 사격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012803"/>
                  </a:ext>
                </a:extLst>
              </a:tr>
              <a:tr h="475768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맵</a:t>
                      </a:r>
                      <a:endParaRPr lang="en-US" altLang="ko-KR" sz="1400" dirty="0"/>
                    </a:p>
                    <a:p>
                      <a:pPr algn="l" latinLnBrk="1"/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맵 테마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가지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초원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눈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바다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용암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성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latinLnBrk="1"/>
                      <a:r>
                        <a:rPr lang="ko-KR" altLang="en-US" sz="1400" dirty="0"/>
                        <a:t>보스 클리어 시 변경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701106"/>
                  </a:ext>
                </a:extLst>
              </a:tr>
              <a:tr h="106348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적 </a:t>
                      </a:r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1) </a:t>
                      </a:r>
                      <a:r>
                        <a:rPr lang="ko-KR" altLang="en-US" sz="1400" dirty="0"/>
                        <a:t>앞으로 다가오며 원거리 공격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2) </a:t>
                      </a:r>
                      <a:r>
                        <a:rPr lang="ko-KR" altLang="en-US" sz="1400" dirty="0"/>
                        <a:t>제자리에서 좌우이동 하면서 원거리 공격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고유의 스킬 공격 및 패턴 </a:t>
                      </a:r>
                    </a:p>
                    <a:p>
                      <a:pPr latinLnBrk="1"/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패턴 추가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다양한 패턴 및 보스 종류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740942"/>
                  </a:ext>
                </a:extLst>
              </a:tr>
              <a:tr h="475768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난이도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난이도는 보스를 잡게 되면 점차 오른다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latinLnBrk="1"/>
                      <a:r>
                        <a:rPr lang="ko-KR" altLang="en-US" sz="1400" dirty="0"/>
                        <a:t>적과 보스의 체력과 공격력이 증가된다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988257"/>
                  </a:ext>
                </a:extLst>
              </a:tr>
              <a:tr h="165119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게임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근접공격은 데미지 없음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적과 보스 격파 시 그에 비례하는 골드 및 점수 획득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 격파 시 상점을 이용할 수 있으며 골드를 이용하여 능력치 </a:t>
                      </a:r>
                      <a:r>
                        <a:rPr lang="en-US" altLang="ko-KR" sz="1400" dirty="0"/>
                        <a:t>Upgrade </a:t>
                      </a:r>
                      <a:r>
                        <a:rPr lang="ko-KR" altLang="en-US" sz="1400" dirty="0"/>
                        <a:t>가능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능력치 </a:t>
                      </a:r>
                      <a:r>
                        <a:rPr lang="en-US" altLang="ko-KR" sz="1400" dirty="0"/>
                        <a:t>Upgrade</a:t>
                      </a:r>
                      <a:r>
                        <a:rPr lang="ko-KR" altLang="en-US" sz="1400" dirty="0"/>
                        <a:t>시 슈팅 이펙트 변경 및 데미지 상승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또한 이속과 체력도 증가</a:t>
                      </a:r>
                    </a:p>
                    <a:p>
                      <a:pPr latinLnBrk="1"/>
                      <a:r>
                        <a:rPr lang="ko-KR" altLang="en-US" sz="1400" dirty="0"/>
                        <a:t>아이템 및 강화 상점 이용</a:t>
                      </a:r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116900"/>
                  </a:ext>
                </a:extLst>
              </a:tr>
              <a:tr h="35436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슈팅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적군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등 약 </a:t>
                      </a:r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종 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6339"/>
                  </a:ext>
                </a:extLst>
              </a:tr>
              <a:tr h="56066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 비행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보스 등 약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종 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45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800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8E745D-9131-428B-AC31-ECFCE8758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324" y="-11075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*</a:t>
            </a:r>
            <a:r>
              <a:rPr lang="ko-KR" altLang="en-US" sz="3200" dirty="0"/>
              <a:t>개발 계획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9BA7CA6-4633-453A-B064-AC20EBD381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508292"/>
              </p:ext>
            </p:extLst>
          </p:nvPr>
        </p:nvGraphicFramePr>
        <p:xfrm>
          <a:off x="1216332" y="977021"/>
          <a:ext cx="9672385" cy="55855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864">
                  <a:extLst>
                    <a:ext uri="{9D8B030D-6E8A-4147-A177-3AD203B41FA5}">
                      <a16:colId xmlns:a16="http://schemas.microsoft.com/office/drawing/2014/main" val="1055059738"/>
                    </a:ext>
                  </a:extLst>
                </a:gridCol>
                <a:gridCol w="1384610">
                  <a:extLst>
                    <a:ext uri="{9D8B030D-6E8A-4147-A177-3AD203B41FA5}">
                      <a16:colId xmlns:a16="http://schemas.microsoft.com/office/drawing/2014/main" val="3045620724"/>
                    </a:ext>
                  </a:extLst>
                </a:gridCol>
                <a:gridCol w="7422911">
                  <a:extLst>
                    <a:ext uri="{9D8B030D-6E8A-4147-A177-3AD203B41FA5}">
                      <a16:colId xmlns:a16="http://schemas.microsoft.com/office/drawing/2014/main" val="1056827617"/>
                    </a:ext>
                  </a:extLst>
                </a:gridCol>
              </a:tblGrid>
              <a:tr h="25550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리소스 수집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맵 테마를 캔버스에 띄우며 자연스러운 변경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11607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종 관련 리소스가 적어 리소스 수집에 어려움이 있어서 맵 테마를 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주차로 변경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49469"/>
                  </a:ext>
                </a:extLst>
              </a:tr>
              <a:tr h="25550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플레이어 이동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사격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917243"/>
                  </a:ext>
                </a:extLst>
              </a:tr>
              <a:tr h="25550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맵 이동에 어려움이 있어 플레이어는 이동만 구현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맵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22358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적 </a:t>
                      </a:r>
                      <a:r>
                        <a:rPr lang="en-US" altLang="ko-KR" sz="1200" dirty="0"/>
                        <a:t>6~8</a:t>
                      </a:r>
                      <a:r>
                        <a:rPr lang="ko-KR" altLang="en-US" sz="1200" dirty="0"/>
                        <a:t>종 구현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피격 범위 구성 및 캐릭터와의 상호작용</a:t>
                      </a:r>
                      <a:r>
                        <a:rPr lang="en-US" altLang="ko-KR" sz="1200" dirty="0"/>
                        <a:t> (</a:t>
                      </a:r>
                      <a:r>
                        <a:rPr lang="ko-KR" altLang="en-US" sz="1200" dirty="0"/>
                        <a:t>탄막 충돌 등</a:t>
                      </a:r>
                      <a:r>
                        <a:rPr lang="en-US" altLang="ko-KR" sz="12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415318"/>
                  </a:ext>
                </a:extLst>
              </a:tr>
              <a:tr h="25550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적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종 구현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충돌처리는 하지 못하여 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주차 적 최종과 교체 하여 작업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156107"/>
                  </a:ext>
                </a:extLst>
              </a:tr>
              <a:tr h="25550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일단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가지 종류만 구현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대신 다양한 패턴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 err="1"/>
                        <a:t>스프라이트</a:t>
                      </a:r>
                      <a:r>
                        <a:rPr lang="en-US" altLang="ko-KR" sz="12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251396"/>
                  </a:ext>
                </a:extLst>
              </a:tr>
              <a:tr h="25550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구현 완료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 err="1"/>
                        <a:t>스프라이트는</a:t>
                      </a:r>
                      <a:r>
                        <a:rPr lang="ko-KR" altLang="en-US" sz="1200" dirty="0"/>
                        <a:t> 없지만 이동 관련 함수를 사용하여 자연스럽게 보이게 함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549298"/>
                  </a:ext>
                </a:extLst>
              </a:tr>
              <a:tr h="40515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상점 구현</a:t>
                      </a:r>
                      <a:r>
                        <a:rPr lang="en-US" altLang="ko-KR" sz="1200" dirty="0"/>
                        <a:t> (</a:t>
                      </a:r>
                      <a:r>
                        <a:rPr lang="ko-KR" altLang="en-US" sz="1200" dirty="0"/>
                        <a:t>능력치 강화</a:t>
                      </a:r>
                      <a:r>
                        <a:rPr lang="en-US" altLang="ko-KR" sz="1200" dirty="0"/>
                        <a:t>), </a:t>
                      </a:r>
                      <a:r>
                        <a:rPr lang="ko-KR" altLang="en-US" sz="1200" dirty="0"/>
                        <a:t>능력치 강화에 따른 플레이어 변화</a:t>
                      </a:r>
                      <a:endParaRPr lang="en-US" altLang="ko-KR" sz="1200" dirty="0"/>
                    </a:p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적군과 아군 체력 게이지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중간 점검 </a:t>
                      </a:r>
                      <a:r>
                        <a:rPr lang="en-US" altLang="ko-KR" sz="1200" dirty="0"/>
                        <a:t>/ </a:t>
                      </a:r>
                      <a:r>
                        <a:rPr lang="ko-KR" altLang="en-US" sz="1200" dirty="0"/>
                        <a:t>부족한 점 보완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208382"/>
                  </a:ext>
                </a:extLst>
              </a:tr>
              <a:tr h="2758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부족한 점이 너무 많아서 상점 관련 구현은 </a:t>
                      </a:r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주차 보스 최종과 교체하여 작업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0155714"/>
                  </a:ext>
                </a:extLst>
              </a:tr>
              <a:tr h="6250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종류가 적다면 추가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테마에 맞는 적 분류 및 추가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적에 대한 최종 점검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6868486"/>
                  </a:ext>
                </a:extLst>
              </a:tr>
              <a:tr h="43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보스 종류 추가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불가능시 기존 보스에 기능 추가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보스에 대한 최종 점검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773062"/>
                  </a:ext>
                </a:extLst>
              </a:tr>
              <a:tr h="6250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아이템 또는 강화 상점 기능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경우에 따라 한가지만 구현할 수 있음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아이템 보관을 위한 인벤토리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시간 </a:t>
                      </a:r>
                      <a:r>
                        <a:rPr lang="ko-KR" altLang="en-US" sz="1200" dirty="0" err="1"/>
                        <a:t>여유시</a:t>
                      </a:r>
                      <a:r>
                        <a:rPr lang="ko-KR" altLang="en-US" sz="1200" dirty="0"/>
                        <a:t> 펫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244288"/>
                  </a:ext>
                </a:extLst>
              </a:tr>
              <a:tr h="6250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밸런스 조절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점수 계산 및 결과화면 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시간 </a:t>
                      </a:r>
                      <a:r>
                        <a:rPr lang="ko-KR" altLang="en-US" sz="1200" dirty="0" err="1"/>
                        <a:t>여유시</a:t>
                      </a:r>
                      <a:r>
                        <a:rPr lang="ko-KR" altLang="en-US" sz="1200" dirty="0"/>
                        <a:t> 펫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664874"/>
                  </a:ext>
                </a:extLst>
              </a:tr>
              <a:tr h="2805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최종 점검 및 릴리즈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28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2098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F8D6470-7570-4975-A8CA-38FE419A40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87"/>
          <a:stretch/>
        </p:blipFill>
        <p:spPr>
          <a:xfrm>
            <a:off x="1991709" y="1952296"/>
            <a:ext cx="7520151" cy="423008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AB58D7A-8287-463D-A034-5843C949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585" y="293890"/>
            <a:ext cx="11670545" cy="1634758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*</a:t>
            </a:r>
            <a:r>
              <a:rPr lang="en-US" altLang="ko-KR" sz="3200" dirty="0" err="1"/>
              <a:t>github</a:t>
            </a:r>
            <a:r>
              <a:rPr lang="en-US" altLang="ko-KR" sz="3200" dirty="0"/>
              <a:t> </a:t>
            </a:r>
            <a:r>
              <a:rPr lang="ko-KR" altLang="en-US" sz="3200" dirty="0" err="1"/>
              <a:t>커밋</a:t>
            </a:r>
            <a:r>
              <a:rPr lang="ko-KR" altLang="en-US" sz="3200" dirty="0"/>
              <a:t> 통계</a:t>
            </a:r>
            <a:br>
              <a:rPr lang="en-US" altLang="ko-KR" sz="3200" dirty="0"/>
            </a:br>
            <a:br>
              <a:rPr lang="en-US" altLang="ko-KR" sz="3200" dirty="0"/>
            </a:br>
            <a:r>
              <a:rPr lang="en-US" altLang="ko-KR" sz="2200" dirty="0"/>
              <a:t>https://github.com/GanZiPokPung/2DGP_GameFramework/graphs/commit-activity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370885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409</Words>
  <Application>Microsoft Office PowerPoint</Application>
  <PresentationFormat>와이드스크린</PresentationFormat>
  <Paragraphs>81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2DGP   중간발표</vt:lpstr>
      <vt:lpstr>*Game concept</vt:lpstr>
      <vt:lpstr>*개발 범위</vt:lpstr>
      <vt:lpstr>*개발 계획</vt:lpstr>
      <vt:lpstr>*github 커밋 통계  https://github.com/GanZiPokPung/2DGP_GameFramework/graphs/commit-activity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  중간발표</dc:title>
  <dc:creator>승범 김</dc:creator>
  <cp:lastModifiedBy>승범 김</cp:lastModifiedBy>
  <cp:revision>1</cp:revision>
  <dcterms:created xsi:type="dcterms:W3CDTF">2018-11-04T14:37:31Z</dcterms:created>
  <dcterms:modified xsi:type="dcterms:W3CDTF">2018-11-04T14:38:45Z</dcterms:modified>
</cp:coreProperties>
</file>